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858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3246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81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371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23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952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578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52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953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648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53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866B9-3990-4C7D-A425-94F112E4E133}" type="datetimeFigureOut">
              <a:rPr lang="en-GB" smtClean="0"/>
              <a:t>03/04/2018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727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78948795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113" y="-233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47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Air</dc:creator>
  <cp:lastModifiedBy>Manoj Kumar</cp:lastModifiedBy>
  <cp:revision>1</cp:revision>
  <dcterms:created xsi:type="dcterms:W3CDTF">2014-04-04T17:14:11Z</dcterms:created>
  <dcterms:modified xsi:type="dcterms:W3CDTF">2018-04-03T11:33:55Z</dcterms:modified>
</cp:coreProperties>
</file>

<file path=docProps/thumbnail.jpeg>
</file>